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ABEA4D-082F-464B-AD27-AAE48E79BC98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B2781C-E93A-4F4B-A188-D6C0FA1EDCDB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TŘÍDĚNÍ ODPADU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Co uděláte se starým, nefunkčním telefonem?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a.) Vyhodíme ho do černé popelnice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b.) Vrátíme do prodejny, řekneme že funguje.                       Třeba se nám je podaří nachytat.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c.) Dáme ho do kontejneru na elektroodpad</a:t>
            </a:r>
          </a:p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Co všechno se sbírá u nás na škole?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a.) žaludy, kaštany, papír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b.) kaštany, vršky, papír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c.) kaštany, vršky, pomerančová kůra</a:t>
            </a:r>
          </a:p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Máme u nás ve škole kompost?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a.) ano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b.) ne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10800000">
            <a:off x="5076056" y="3933056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2771800" y="5373216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7822704" y="245802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75" y="5402335"/>
            <a:ext cx="2799942" cy="12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5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04088"/>
            <a:ext cx="8229600" cy="591993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6. Kde najdeme </a:t>
            </a:r>
            <a:r>
              <a:rPr lang="cs-CZ" b="1" dirty="0" err="1" smtClean="0">
                <a:solidFill>
                  <a:schemeClr val="bg1"/>
                </a:solidFill>
              </a:rPr>
              <a:t>ekokodex</a:t>
            </a:r>
            <a:r>
              <a:rPr lang="cs-CZ" b="1" dirty="0" smtClean="0">
                <a:solidFill>
                  <a:schemeClr val="bg1"/>
                </a:solidFill>
              </a:rPr>
              <a:t> naší školy?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a.) na záchodě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b.) v </a:t>
            </a:r>
            <a:r>
              <a:rPr lang="cs-CZ" dirty="0" err="1" smtClean="0">
                <a:solidFill>
                  <a:schemeClr val="bg1"/>
                </a:solidFill>
              </a:rPr>
              <a:t>tělocvicně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c.) na chodbě a ve všech třídách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7. Kam vyhodíme karton od mléka?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a.) plast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b.) papír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c.) smíšený odpad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8. Co uděláš s rozbitým porcelánovým hrnkem?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a.) donesu ho na místo kde byl koupený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b.) odnesu ho na sběrný dvůr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c.) vyhodím ho do skla</a:t>
            </a:r>
          </a:p>
        </p:txBody>
      </p:sp>
      <p:sp>
        <p:nvSpPr>
          <p:cNvPr id="4" name="Šipka doprava 3"/>
          <p:cNvSpPr/>
          <p:nvPr/>
        </p:nvSpPr>
        <p:spPr>
          <a:xfrm rot="10800000">
            <a:off x="6228184" y="213285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0800000">
            <a:off x="2915816" y="311083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6012160" y="544522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33" y="3102941"/>
            <a:ext cx="2130109" cy="14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04088"/>
            <a:ext cx="8229600" cy="562051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9.Co uděláme s prošlými léky? 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a.) odnesu je zpět do lékárny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b.) sním je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c.) vyhodím je do směsného odpadu</a:t>
            </a:r>
          </a:p>
          <a:p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10.Za jak dlouho se rozloží žvýkačka?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a.) za půl roku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b.) za 5 a více let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c.) za měsíc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11.Líbila se vám tato prezentace?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a.) ano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b.) ne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 rot="10800000">
            <a:off x="5508104" y="119675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10800000">
            <a:off x="2411760" y="501317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3779912" y="358178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167676"/>
            <a:ext cx="2434518" cy="162006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264" y="1378812"/>
            <a:ext cx="1989536" cy="11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5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704850"/>
            <a:ext cx="7493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7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TŘÍDÍME?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785926"/>
            <a:ext cx="6429420" cy="4572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Papír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Plasty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Sklo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Smíšený odpad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Elektronické spotřebiče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Baterie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Bioodpad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026" name="AutoShape 2" descr="Výsledek obrázku pro suchy dul sklad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suchy dul sklad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suchy dul sklad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suchy dul sklad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Výsledek obrázku pro suchy dul sklad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7" name="Picture 13" descr="C:\Users\zak08.SKOLA.000\Desktop\bez náz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384756" cy="1619251"/>
          </a:xfrm>
          <a:prstGeom prst="rect">
            <a:avLst/>
          </a:prstGeom>
          <a:noFill/>
        </p:spPr>
      </p:pic>
      <p:pic>
        <p:nvPicPr>
          <p:cNvPr id="1038" name="Picture 14" descr="C:\Users\zak08.SKOLA.000\Desktop\bez názv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PAPÍR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 kontejneru vyhazujeme: noviny, časopisy, knihy, sešity, krabice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 kontejneru nikdy nevyhazujeme!!! </a:t>
            </a:r>
          </a:p>
          <a:p>
            <a:pPr marL="571500" indent="-57150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1. Použité dětské pleny</a:t>
            </a:r>
          </a:p>
          <a:p>
            <a:pPr marL="571500" indent="-57150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2. Mokrý papír</a:t>
            </a:r>
          </a:p>
          <a:p>
            <a:pPr marL="571500" indent="-57150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3.Mastný nebo jinak znečištěný papír</a:t>
            </a:r>
          </a:p>
          <a:p>
            <a:pPr marL="571500" indent="-57150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4. Obaly od vajec (Ty jsou totiž už moc recyklované a nic z nich vyrábět dále nejde)</a:t>
            </a:r>
          </a:p>
          <a:p>
            <a:pPr marL="571500" indent="-57150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5. Krabice od mléka nebo džusu</a:t>
            </a:r>
          </a:p>
        </p:txBody>
      </p:sp>
      <p:pic>
        <p:nvPicPr>
          <p:cNvPr id="14337" name="Picture 1" descr="C:\Users\zak08.SKOLA.000\Desktop\MRK36ba39_cenda_cas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76672"/>
            <a:ext cx="1638300" cy="1228725"/>
          </a:xfrm>
          <a:prstGeom prst="rect">
            <a:avLst/>
          </a:prstGeom>
          <a:noFill/>
        </p:spPr>
      </p:pic>
      <p:pic>
        <p:nvPicPr>
          <p:cNvPr id="14338" name="Picture 2" descr="C:\Users\zak08.SKOLA.000\Desktop\bez názvupe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0320" y="2492896"/>
            <a:ext cx="1266480" cy="231933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320" y="4900624"/>
            <a:ext cx="1265263" cy="7085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320" y="5733256"/>
            <a:ext cx="1265263" cy="841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PLASTY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483"/>
            <a:ext cx="8229600" cy="438912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 kontejnerů vyhazujeme: fólie, sáčky, plastové tašky,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sešlápnuté </a:t>
            </a:r>
            <a:r>
              <a:rPr lang="cs-CZ" dirty="0" smtClean="0">
                <a:solidFill>
                  <a:schemeClr val="bg1"/>
                </a:solidFill>
              </a:rPr>
              <a:t>PET láhve, kelímky od jogurtů…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 kontejneru nikdy nevyhazujeme!!!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1. Mastné obaly se zbytky potravin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2. Obaly od barev a nebezpečných prostředků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3. Guma, pneumatiky a molitan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naší škole sbíráme vršky, které jsou potom třízeny podle barev a vykupují se. (7 Kč/kg) 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5824"/>
            <a:ext cx="1512168" cy="1565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658" y="250355"/>
            <a:ext cx="882142" cy="16154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024" y="5229200"/>
            <a:ext cx="1842379" cy="14665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6" y="1636365"/>
            <a:ext cx="3744416" cy="37444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11375"/>
            <a:ext cx="2199110" cy="38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SKLO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Do zeleného </a:t>
            </a:r>
            <a:r>
              <a:rPr lang="cs-CZ" dirty="0">
                <a:solidFill>
                  <a:srgbClr val="00B050"/>
                </a:solidFill>
              </a:rPr>
              <a:t>k</a:t>
            </a:r>
            <a:r>
              <a:rPr lang="cs-CZ" dirty="0" smtClean="0">
                <a:solidFill>
                  <a:srgbClr val="00B050"/>
                </a:solidFill>
              </a:rPr>
              <a:t>ontejneru vyhazujeme: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Barevné sklo, lahve od alkoholických i nealkoholických nápojů</a:t>
            </a:r>
          </a:p>
          <a:p>
            <a:r>
              <a:rPr lang="cs-CZ" dirty="0" smtClean="0"/>
              <a:t>Do bílého kontejneru vyhazujeme: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Sklenice od kečupu, marmelád i zavařenin. Můžeme zde házet i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rozbité sklo.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kontejneru nikdy nevyhazujeme!!!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1. Keramika, porcelán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2. Zrcadla a sklo z aut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60648"/>
            <a:ext cx="2028825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717032"/>
            <a:ext cx="1581150" cy="2895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164832"/>
            <a:ext cx="1801566" cy="13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SMÍŠENÝ ODPAD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060848"/>
            <a:ext cx="2381250" cy="2638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699273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ELEKTROODPAD A BATERIE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kontejnerů dáváme: Baterie, drobná elektrozařízení např. kalkulačky, rádia, telefony, elektronické hračky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kontejnerů nikdy nevyhazujeme!!!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1. Televize, počítače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2. Zářivka, žárovka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3. Ledničky, pračky, sušičky </a:t>
            </a:r>
            <a:r>
              <a:rPr lang="cs-CZ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atd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 naší škole je možnost vyhazovat baterie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BIOODPAD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/>
          <a:lstStyle/>
          <a:p>
            <a:r>
              <a:rPr lang="cs-CZ" dirty="0" smtClean="0"/>
              <a:t>Bioodpad se dokáže rozložit bez pomoci člověka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83" y="461696"/>
            <a:ext cx="1458307" cy="13853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07239"/>
            <a:ext cx="7920880" cy="52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 ZÁVĚR PRO VÁS MÁME KVÍZ!!!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1. Kam patří kartony od džusů?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a.) do plastu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b.) do papíru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c.) do kompostu</a:t>
            </a:r>
          </a:p>
          <a:p>
            <a:r>
              <a:rPr lang="cs-CZ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2. Co uděláme s obalem od vajec?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a.) dáme ho do popelnice na papír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b.) vyhodíme ho z okna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c.) vyhodíme ho do bioodpadu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0800000">
            <a:off x="2987824" y="249289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 rot="10800000">
            <a:off x="5652120" y="530120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5649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7">
      <a:dk1>
        <a:sysClr val="windowText" lastClr="000000"/>
      </a:dk1>
      <a:lt1>
        <a:sysClr val="window" lastClr="FFFFFF"/>
      </a:lt1>
      <a:dk2>
        <a:srgbClr val="C9DA91"/>
      </a:dk2>
      <a:lt2>
        <a:srgbClr val="DBF5F9"/>
      </a:lt2>
      <a:accent1>
        <a:srgbClr val="C9DA91"/>
      </a:accent1>
      <a:accent2>
        <a:srgbClr val="7E9532"/>
      </a:accent2>
      <a:accent3>
        <a:srgbClr val="546321"/>
      </a:accent3>
      <a:accent4>
        <a:srgbClr val="7E9532"/>
      </a:accent4>
      <a:accent5>
        <a:srgbClr val="546321"/>
      </a:accent5>
      <a:accent6>
        <a:srgbClr val="A5C249"/>
      </a:accent6>
      <a:hlink>
        <a:srgbClr val="E2D700"/>
      </a:hlink>
      <a:folHlink>
        <a:srgbClr val="262626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580</Words>
  <Application>Microsoft Office PowerPoint</Application>
  <PresentationFormat>Předvádění na obrazovce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Tok</vt:lpstr>
      <vt:lpstr>TŘÍDĚNÍ ODPADU</vt:lpstr>
      <vt:lpstr>CO TŘÍDÍME?</vt:lpstr>
      <vt:lpstr>PAPÍR</vt:lpstr>
      <vt:lpstr>PLASTY</vt:lpstr>
      <vt:lpstr>SKLO </vt:lpstr>
      <vt:lpstr>SMÍŠENÝ ODPAD</vt:lpstr>
      <vt:lpstr>ELEKTROODPAD A BATERIE</vt:lpstr>
      <vt:lpstr>BIOODPAD</vt:lpstr>
      <vt:lpstr>NA ZÁVĚR PRO VÁS MÁME KVÍZ!!!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STRUNATCI</dc:title>
  <dc:creator>USER</dc:creator>
  <cp:lastModifiedBy>Uživatel systému Windows</cp:lastModifiedBy>
  <cp:revision>10</cp:revision>
  <cp:lastPrinted>2018-02-08T15:02:15Z</cp:lastPrinted>
  <dcterms:created xsi:type="dcterms:W3CDTF">2013-09-08T13:08:44Z</dcterms:created>
  <dcterms:modified xsi:type="dcterms:W3CDTF">2018-02-08T15:03:49Z</dcterms:modified>
</cp:coreProperties>
</file>